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87" r:id="rId4"/>
    <p:sldId id="261" r:id="rId5"/>
    <p:sldId id="258" r:id="rId6"/>
    <p:sldId id="264" r:id="rId7"/>
    <p:sldId id="267" r:id="rId8"/>
    <p:sldId id="274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91448"/>
  </p:normalViewPr>
  <p:slideViewPr>
    <p:cSldViewPr>
      <p:cViewPr varScale="1">
        <p:scale>
          <a:sx n="102" d="100"/>
          <a:sy n="102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2022. 6. 27.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dashboard/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hyperlink" Target="http://127.0.0.1:8000/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766045"/>
            <a:ext cx="763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동물 보호소 입양 예측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오지혜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Section 3  Project 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2961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서비스 이유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서비스 기능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/>
              <a:t>-</a:t>
            </a:r>
            <a:r>
              <a:rPr lang="ko-KR" altLang="en-US" sz="1200" b="1" spc="-150" dirty="0"/>
              <a:t> 데이터 셋 소개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530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530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파이프 라인 소개</a:t>
            </a:r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Dash board </a:t>
            </a:r>
            <a:r>
              <a:rPr lang="ko-KR" altLang="en-US" sz="1200" b="1" spc="-150" dirty="0"/>
              <a:t>설명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파이프 라인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데이터 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서비스 시현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아쉬웠던 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69327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1" y="271681"/>
            <a:ext cx="1774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서비스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D7B811-13D8-AD22-ED61-5DE67CB0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1" y="1268759"/>
            <a:ext cx="3430479" cy="1560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9EA8D9-2B1B-047B-4293-1AA9AC77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5717" r="102" b="34901"/>
          <a:stretch/>
        </p:blipFill>
        <p:spPr>
          <a:xfrm>
            <a:off x="539552" y="3186975"/>
            <a:ext cx="1936109" cy="2488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F33AB6-C3B3-6539-56E6-3DC68262F4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r="2279" b="36350"/>
          <a:stretch/>
        </p:blipFill>
        <p:spPr>
          <a:xfrm>
            <a:off x="2599887" y="2530928"/>
            <a:ext cx="1936109" cy="2476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7203F-7A38-16EF-1582-F1718B5A832E}"/>
              </a:ext>
            </a:extLst>
          </p:cNvPr>
          <p:cNvSpPr txBox="1"/>
          <p:nvPr/>
        </p:nvSpPr>
        <p:spPr>
          <a:xfrm>
            <a:off x="4925391" y="2107122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/>
              <a:t>개인이 구조하여 동물 보호소에 보낼 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구조자는 동물의 안락사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입양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다른 보호소 이전을 예측 할 수 없음</a:t>
            </a:r>
            <a:endParaRPr kumimoji="1"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03999-31B1-22F1-85FF-CBD0AAA0644A}"/>
              </a:ext>
            </a:extLst>
          </p:cNvPr>
          <p:cNvSpPr txBox="1"/>
          <p:nvPr/>
        </p:nvSpPr>
        <p:spPr>
          <a:xfrm>
            <a:off x="4925391" y="3087149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보호소</a:t>
            </a:r>
            <a:r>
              <a:rPr kumimoji="1" lang="ko-KR" altLang="en-US" sz="1600" dirty="0"/>
              <a:t> 입장에서도 이 동물이 입양을 갈지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안락사를 당할지 섣불리 구조자에게 말 할 수 없음</a:t>
            </a:r>
            <a:endParaRPr kumimoji="1"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AB601-653E-2999-6CD1-05986C2B7BD5}"/>
              </a:ext>
            </a:extLst>
          </p:cNvPr>
          <p:cNvSpPr txBox="1"/>
          <p:nvPr/>
        </p:nvSpPr>
        <p:spPr>
          <a:xfrm>
            <a:off x="5039529" y="4274612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>
                <a:sym typeface="Wingdings" pitchFamily="2" charset="2"/>
              </a:rPr>
              <a:t>예측 서비스를 구현 해보자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ore-KR" dirty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0290" y="66189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317108" y="1837223"/>
            <a:ext cx="4653797" cy="584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00" dirty="0">
                <a:solidFill>
                  <a:schemeClr val="tx1"/>
                </a:solidFill>
              </a:rPr>
              <a:t>https://</a:t>
            </a:r>
            <a:r>
              <a:rPr lang="en" altLang="ko-KR" sz="1000" dirty="0" err="1">
                <a:solidFill>
                  <a:schemeClr val="tx1"/>
                </a:solidFill>
              </a:rPr>
              <a:t>www.kaggle.com</a:t>
            </a:r>
            <a:r>
              <a:rPr lang="en" altLang="ko-KR" sz="1000" dirty="0">
                <a:solidFill>
                  <a:schemeClr val="tx1"/>
                </a:solidFill>
              </a:rPr>
              <a:t>/datasets/</a:t>
            </a:r>
            <a:r>
              <a:rPr lang="en" altLang="ko-KR" sz="1000" dirty="0" err="1">
                <a:solidFill>
                  <a:schemeClr val="tx1"/>
                </a:solidFill>
              </a:rPr>
              <a:t>jackdaoud</a:t>
            </a:r>
            <a:r>
              <a:rPr lang="en" altLang="ko-KR" sz="1000" dirty="0">
                <a:solidFill>
                  <a:schemeClr val="tx1"/>
                </a:solidFill>
              </a:rPr>
              <a:t>/</a:t>
            </a:r>
            <a:r>
              <a:rPr lang="en" altLang="ko-KR" sz="1000" dirty="0" err="1">
                <a:solidFill>
                  <a:schemeClr val="tx1"/>
                </a:solidFill>
              </a:rPr>
              <a:t>animal-shelter-analytics?resource</a:t>
            </a:r>
            <a:r>
              <a:rPr lang="en" altLang="ko-KR" sz="1000" dirty="0">
                <a:solidFill>
                  <a:schemeClr val="tx1"/>
                </a:solidFill>
              </a:rPr>
              <a:t>=</a:t>
            </a:r>
            <a:r>
              <a:rPr lang="en" altLang="ko-KR" sz="1000" dirty="0" err="1">
                <a:solidFill>
                  <a:schemeClr val="tx1"/>
                </a:solidFill>
              </a:rPr>
              <a:t>download&amp;select</a:t>
            </a:r>
            <a:r>
              <a:rPr lang="en" altLang="ko-KR" sz="1000" dirty="0">
                <a:solidFill>
                  <a:schemeClr val="tx1"/>
                </a:solidFill>
              </a:rPr>
              <a:t>=</a:t>
            </a:r>
            <a:r>
              <a:rPr lang="en" altLang="ko-KR" sz="1000" dirty="0" err="1">
                <a:solidFill>
                  <a:schemeClr val="tx1"/>
                </a:solidFill>
              </a:rPr>
              <a:t>Austin_Animal_Center_Outcomes.csv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9666" y="1234991"/>
            <a:ext cx="48086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Kaggle dataset : Animal Shelter Analytics</a:t>
            </a:r>
            <a:endParaRPr lang="en" altLang="ko-Kore-KR" sz="2000" b="1" dirty="0"/>
          </a:p>
          <a:p>
            <a:pPr algn="ctr"/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868037" y="1692336"/>
            <a:ext cx="295232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7417" y="247848"/>
            <a:ext cx="1511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서비스 소개 </a:t>
            </a:r>
          </a:p>
        </p:txBody>
      </p:sp>
      <p:pic>
        <p:nvPicPr>
          <p:cNvPr id="18" name="_x48549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3723" y="3936136"/>
            <a:ext cx="2181204" cy="2259970"/>
          </a:xfrm>
          <a:prstGeom prst="rect">
            <a:avLst/>
          </a:prstGeom>
          <a:noFill/>
        </p:spPr>
      </p:pic>
      <p:pic>
        <p:nvPicPr>
          <p:cNvPr id="19" name="_x485491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3394" y="4118935"/>
            <a:ext cx="2461497" cy="175039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CB69A-F0C4-3A96-9C04-D7D5331B94F8}"/>
              </a:ext>
            </a:extLst>
          </p:cNvPr>
          <p:cNvSpPr txBox="1"/>
          <p:nvPr/>
        </p:nvSpPr>
        <p:spPr>
          <a:xfrm>
            <a:off x="298468" y="2581919"/>
            <a:ext cx="37694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/>
              <a:t>분석</a:t>
            </a:r>
            <a:endParaRPr kumimoji="1" lang="en-US" altLang="ko-KR" sz="1600" b="1" dirty="0"/>
          </a:p>
          <a:p>
            <a:pPr algn="ctr"/>
            <a:endParaRPr kumimoji="1" lang="en-US" altLang="ko-KR" sz="1600" b="1" dirty="0"/>
          </a:p>
          <a:p>
            <a:pPr algn="ctr"/>
            <a:r>
              <a:rPr kumimoji="1" lang="ko-KR" altLang="en-US" sz="1600" dirty="0"/>
              <a:t>상태 </a:t>
            </a:r>
            <a:r>
              <a:rPr kumimoji="1" lang="en-US" altLang="ko-KR" sz="1600" dirty="0"/>
              <a:t>ex)</a:t>
            </a:r>
            <a:r>
              <a:rPr kumimoji="1" lang="ko-KR" altLang="en-US" sz="1600" dirty="0"/>
              <a:t>유기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묘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 광견병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공격성</a:t>
            </a:r>
            <a:endParaRPr kumimoji="1" lang="en-US" altLang="ko-KR" sz="1600" dirty="0"/>
          </a:p>
          <a:p>
            <a:pPr algn="ctr"/>
            <a:r>
              <a:rPr kumimoji="1" lang="ko-KR" altLang="en-US" sz="1600" dirty="0"/>
              <a:t>종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중성화 유무</a:t>
            </a:r>
            <a:r>
              <a:rPr kumimoji="1" lang="en-US" altLang="ko-KR" sz="1600" dirty="0"/>
              <a:t>),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품종</a:t>
            </a:r>
            <a:r>
              <a:rPr kumimoji="1" lang="en-US" altLang="ko-KR" sz="1600" dirty="0"/>
              <a:t> ,</a:t>
            </a:r>
            <a:r>
              <a:rPr kumimoji="1" lang="ko-KR" altLang="en-US" sz="1600" dirty="0"/>
              <a:t>털 색</a:t>
            </a:r>
            <a:endParaRPr kumimoji="1" lang="en-US" altLang="ko-KR" sz="1600" dirty="0"/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113EC-DA6B-A076-6921-D3C84035252C}"/>
              </a:ext>
            </a:extLst>
          </p:cNvPr>
          <p:cNvSpPr txBox="1"/>
          <p:nvPr/>
        </p:nvSpPr>
        <p:spPr>
          <a:xfrm>
            <a:off x="5882243" y="2581919"/>
            <a:ext cx="2532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/>
              <a:t>결과</a:t>
            </a:r>
            <a:endParaRPr kumimoji="1" lang="en-US" altLang="ko-Kore-KR" sz="1600" b="1" dirty="0"/>
          </a:p>
          <a:p>
            <a:pPr algn="ctr"/>
            <a:endParaRPr kumimoji="1" lang="en-US" altLang="ko-Kore-KR" sz="1600" b="1" dirty="0"/>
          </a:p>
          <a:p>
            <a:pPr algn="ctr"/>
            <a:r>
              <a:rPr kumimoji="1" lang="ko-Kore-KR" altLang="en-US" sz="1600" dirty="0"/>
              <a:t>입양</a:t>
            </a:r>
            <a:r>
              <a:rPr kumimoji="1" lang="en-US" altLang="ko-Kore-KR" sz="1600" dirty="0"/>
              <a:t>/</a:t>
            </a:r>
            <a:r>
              <a:rPr kumimoji="1" lang="ko-KR" altLang="en-US" sz="1600" dirty="0"/>
              <a:t> 다른 보호소 이전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안락사</a:t>
            </a:r>
            <a:endParaRPr kumimoji="1" lang="ko-Kore-KR" altLang="en-US" sz="1600" dirty="0"/>
          </a:p>
        </p:txBody>
      </p:sp>
      <p:pic>
        <p:nvPicPr>
          <p:cNvPr id="24" name="그래픽 23" descr="갈매기형 화살표">
            <a:extLst>
              <a:ext uri="{FF2B5EF4-FFF2-40B4-BE49-F238E27FC236}">
                <a16:creationId xmlns:a16="http://schemas.microsoft.com/office/drawing/2014/main" id="{16E1F188-E422-88B5-8EBB-A185D5D0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995" y="278975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15BD20-A2BB-A181-6289-A1B561E34809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809" y="209011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서비스 파이프 라인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C4B86-E314-9A09-E27D-026E60C51836}"/>
              </a:ext>
            </a:extLst>
          </p:cNvPr>
          <p:cNvSpPr txBox="1"/>
          <p:nvPr/>
        </p:nvSpPr>
        <p:spPr>
          <a:xfrm>
            <a:off x="755576" y="5293039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캐글</a:t>
            </a:r>
            <a:r>
              <a:rPr kumimoji="1" lang="ko-KR" altLang="en-US" dirty="0"/>
              <a:t> 데이터 셋 저장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데이터 가공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SQLite</a:t>
            </a:r>
            <a:r>
              <a:rPr kumimoji="1" lang="ko-KR" altLang="en-US" dirty="0">
                <a:sym typeface="Wingdings" pitchFamily="2" charset="2"/>
              </a:rPr>
              <a:t>에 데이터 셋 저장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머신러닝으로</a:t>
            </a:r>
            <a:r>
              <a:rPr kumimoji="1" lang="ko-KR" altLang="en-US" dirty="0">
                <a:sym typeface="Wingdings" pitchFamily="2" charset="2"/>
              </a:rPr>
              <a:t> 예측 모델 구현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flask/</a:t>
            </a:r>
            <a:r>
              <a:rPr kumimoji="1" lang="en-US" altLang="ko-KR" dirty="0" err="1">
                <a:sym typeface="Wingdings" pitchFamily="2" charset="2"/>
              </a:rPr>
              <a:t>django</a:t>
            </a:r>
            <a:r>
              <a:rPr kumimoji="1" lang="ko-KR" altLang="en-US" dirty="0">
                <a:sym typeface="Wingdings" pitchFamily="2" charset="2"/>
              </a:rPr>
              <a:t> 사용 </a:t>
            </a:r>
            <a:r>
              <a:rPr kumimoji="1" lang="en-US" altLang="ko-KR" dirty="0">
                <a:sym typeface="Wingdings" pitchFamily="2" charset="2"/>
              </a:rPr>
              <a:t>API </a:t>
            </a:r>
            <a:r>
              <a:rPr kumimoji="1" lang="ko-KR" altLang="en-US" dirty="0">
                <a:sym typeface="Wingdings" pitchFamily="2" charset="2"/>
              </a:rPr>
              <a:t>서비스 구현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FACA3A-33B0-C834-B768-E8E4CFD5F49E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C07568-D6BB-14DC-53C2-000FA929F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2" y="1010204"/>
            <a:ext cx="7326560" cy="4341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7544" y="220578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44944-738C-7FD7-727D-745922B6D50B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5627F-8CBA-29BE-F1AA-D3605B674115}"/>
              </a:ext>
            </a:extLst>
          </p:cNvPr>
          <p:cNvSpPr txBox="1"/>
          <p:nvPr/>
        </p:nvSpPr>
        <p:spPr>
          <a:xfrm>
            <a:off x="483285" y="1340870"/>
            <a:ext cx="408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Meta Base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r>
              <a:rPr kumimoji="1" lang="en" altLang="ko-Kore-KR" dirty="0">
                <a:hlinkClick r:id="rId3"/>
              </a:rPr>
              <a:t>http://localhost:3000/dashboard/2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9E9DF-D728-F9FB-3D5A-CD70D1027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9" y="2037857"/>
            <a:ext cx="5094745" cy="2194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70A4AB-12A1-BEFE-641A-F1C28DBB4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7" y="4200208"/>
            <a:ext cx="5364089" cy="2310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6" y="220578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서비스 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52668-85B3-03B7-2CF1-20BD6146EF74}"/>
              </a:ext>
            </a:extLst>
          </p:cNvPr>
          <p:cNvSpPr txBox="1"/>
          <p:nvPr/>
        </p:nvSpPr>
        <p:spPr>
          <a:xfrm>
            <a:off x="683568" y="122564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5"/>
              </a:rPr>
              <a:t>http://127.0.0.1:8000/</a:t>
            </a:r>
            <a:endParaRPr kumimoji="1" lang="ko-Kore-KR" altLang="en-US" dirty="0"/>
          </a:p>
        </p:txBody>
      </p:sp>
      <p:pic>
        <p:nvPicPr>
          <p:cNvPr id="5" name="화면 기록 2022-06-27 오전 1.28.39" descr="화면 기록 2022-06-27 오전 1.28.39">
            <a:hlinkClick r:id="" action="ppaction://media"/>
            <a:extLst>
              <a:ext uri="{FF2B5EF4-FFF2-40B4-BE49-F238E27FC236}">
                <a16:creationId xmlns:a16="http://schemas.microsoft.com/office/drawing/2014/main" id="{57CCFDD1-EFAE-1575-C5F6-C47C83EB6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326" y="1910309"/>
            <a:ext cx="7221348" cy="3690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6BBE1C-A8BB-BF9B-D7AE-17E14C2D80A5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7328" y="271681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아쉬웠던 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A0ED1D-4589-0221-976F-B9E1B1A5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73" y="3573015"/>
            <a:ext cx="3061367" cy="3013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B527B-CC8D-09A6-3DB7-57701AE1BE1C}"/>
              </a:ext>
            </a:extLst>
          </p:cNvPr>
          <p:cNvSpPr txBox="1"/>
          <p:nvPr/>
        </p:nvSpPr>
        <p:spPr>
          <a:xfrm>
            <a:off x="292360" y="1339942"/>
            <a:ext cx="6768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웹 </a:t>
            </a:r>
            <a:r>
              <a:rPr kumimoji="1" lang="ko-KR" altLang="en-US" dirty="0" err="1"/>
              <a:t>스크레이핑을</a:t>
            </a:r>
            <a:r>
              <a:rPr kumimoji="1" lang="ko-KR" altLang="en-US" dirty="0"/>
              <a:t> 시도 하지 못함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데이터 셋의 특징이 한국과는 거리가 떨어진다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예산적인 측면에서도 접근을 하고 싶었으나 그러지 못함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대표적인 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고양이 이외에는 예측이 어려웠음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머신러닝</a:t>
            </a:r>
            <a:r>
              <a:rPr kumimoji="1" lang="ko-KR" altLang="en-US" dirty="0"/>
              <a:t> 성능 향상에 집중하지 못함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4B520-D941-1341-039E-28467420D10A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오지혜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97CAA-5C6E-DCBD-AC1C-B4E4C3455D96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동물 보호소 입양 예측 시스템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381</Words>
  <Application>Microsoft Macintosh PowerPoint</Application>
  <PresentationFormat>화면 슬라이드 쇼(4:3)</PresentationFormat>
  <Paragraphs>85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Hye Oh Jung</cp:lastModifiedBy>
  <cp:revision>14</cp:revision>
  <dcterms:created xsi:type="dcterms:W3CDTF">2016-11-03T20:47:04Z</dcterms:created>
  <dcterms:modified xsi:type="dcterms:W3CDTF">2022-06-27T05:51:05Z</dcterms:modified>
</cp:coreProperties>
</file>